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8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8CCFC-EA2C-40FB-9DBA-378B04767AA0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60D0F-F298-4E99-AA08-BE06AE6EE4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940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B2200-F97D-4673-9C19-7B1365279A2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98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66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74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80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03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50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76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40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10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548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535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9B6ED20-7C5F-402E-99FD-C346A6B303C4}"/>
              </a:ext>
            </a:extLst>
          </p:cNvPr>
          <p:cNvSpPr/>
          <p:nvPr userDrawn="1"/>
        </p:nvSpPr>
        <p:spPr>
          <a:xfrm>
            <a:off x="571834" y="566936"/>
            <a:ext cx="5746109" cy="370176"/>
          </a:xfrm>
          <a:prstGeom prst="rect">
            <a:avLst/>
          </a:prstGeom>
          <a:solidFill>
            <a:srgbClr val="03BFE5">
              <a:alpha val="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635">
                <a:solidFill>
                  <a:srgbClr val="009FE8"/>
                </a:solidFill>
              </a:rPr>
              <a:t>AMANO KOREA</a:t>
            </a:r>
          </a:p>
          <a:p>
            <a:r>
              <a:rPr lang="en-US" altLang="ko-KR" sz="635">
                <a:solidFill>
                  <a:srgbClr val="009FE8"/>
                </a:solidFill>
              </a:rPr>
              <a:t>Total Parking Management System</a:t>
            </a:r>
            <a:endParaRPr lang="ko-KR" altLang="en-US" sz="635">
              <a:solidFill>
                <a:srgbClr val="009FE8"/>
              </a:solidFill>
            </a:endParaRPr>
          </a:p>
        </p:txBody>
      </p:sp>
      <p:sp>
        <p:nvSpPr>
          <p:cNvPr id="5" name="직사각형 1">
            <a:extLst>
              <a:ext uri="{FF2B5EF4-FFF2-40B4-BE49-F238E27FC236}">
                <a16:creationId xmlns:a16="http://schemas.microsoft.com/office/drawing/2014/main" id="{DD330F98-0BC1-4366-97D8-318C0945F52A}"/>
              </a:ext>
            </a:extLst>
          </p:cNvPr>
          <p:cNvSpPr/>
          <p:nvPr userDrawn="1"/>
        </p:nvSpPr>
        <p:spPr>
          <a:xfrm>
            <a:off x="5323007" y="566936"/>
            <a:ext cx="978884" cy="370176"/>
          </a:xfrm>
          <a:custGeom>
            <a:avLst/>
            <a:gdLst>
              <a:gd name="connsiteX0" fmla="*/ 0 w 1079265"/>
              <a:gd name="connsiteY0" fmla="*/ 0 h 403200"/>
              <a:gd name="connsiteX1" fmla="*/ 1079265 w 1079265"/>
              <a:gd name="connsiteY1" fmla="*/ 0 h 403200"/>
              <a:gd name="connsiteX2" fmla="*/ 1079265 w 1079265"/>
              <a:gd name="connsiteY2" fmla="*/ 403200 h 403200"/>
              <a:gd name="connsiteX3" fmla="*/ 0 w 1079265"/>
              <a:gd name="connsiteY3" fmla="*/ 403200 h 403200"/>
              <a:gd name="connsiteX4" fmla="*/ 0 w 1079265"/>
              <a:gd name="connsiteY4" fmla="*/ 0 h 403200"/>
              <a:gd name="connsiteX0" fmla="*/ 0 w 1079265"/>
              <a:gd name="connsiteY0" fmla="*/ 0 h 403200"/>
              <a:gd name="connsiteX1" fmla="*/ 1079265 w 1079265"/>
              <a:gd name="connsiteY1" fmla="*/ 0 h 403200"/>
              <a:gd name="connsiteX2" fmla="*/ 1079265 w 1079265"/>
              <a:gd name="connsiteY2" fmla="*/ 403200 h 403200"/>
              <a:gd name="connsiteX3" fmla="*/ 165100 w 1079265"/>
              <a:gd name="connsiteY3" fmla="*/ 403200 h 403200"/>
              <a:gd name="connsiteX4" fmla="*/ 0 w 1079265"/>
              <a:gd name="connsiteY4" fmla="*/ 0 h 4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265" h="403200">
                <a:moveTo>
                  <a:pt x="0" y="0"/>
                </a:moveTo>
                <a:lnTo>
                  <a:pt x="1079265" y="0"/>
                </a:lnTo>
                <a:lnTo>
                  <a:pt x="1079265" y="403200"/>
                </a:lnTo>
                <a:lnTo>
                  <a:pt x="165100" y="403200"/>
                </a:lnTo>
                <a:lnTo>
                  <a:pt x="0" y="0"/>
                </a:lnTo>
                <a:close/>
              </a:path>
            </a:pathLst>
          </a:custGeom>
          <a:solidFill>
            <a:srgbClr val="009F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84BBF88-B8D4-483F-99E3-BF7B1952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940" y="683833"/>
            <a:ext cx="673140" cy="110829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28E2FEB-43E7-4DF4-9679-33E2177E811B}"/>
              </a:ext>
            </a:extLst>
          </p:cNvPr>
          <p:cNvSpPr/>
          <p:nvPr userDrawn="1"/>
        </p:nvSpPr>
        <p:spPr>
          <a:xfrm>
            <a:off x="555079" y="9335729"/>
            <a:ext cx="5746109" cy="16675"/>
          </a:xfrm>
          <a:prstGeom prst="rect">
            <a:avLst/>
          </a:prstGeom>
          <a:solidFill>
            <a:srgbClr val="009F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33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DAEA33-D414-4D43-89EE-E1CF57869EDE}"/>
              </a:ext>
            </a:extLst>
          </p:cNvPr>
          <p:cNvSpPr txBox="1"/>
          <p:nvPr userDrawn="1"/>
        </p:nvSpPr>
        <p:spPr>
          <a:xfrm>
            <a:off x="4885468" y="9358529"/>
            <a:ext cx="1451999" cy="138323"/>
          </a:xfrm>
          <a:prstGeom prst="rect">
            <a:avLst/>
          </a:prstGeom>
          <a:noFill/>
        </p:spPr>
        <p:txBody>
          <a:bodyPr wrap="square" lIns="114281" tIns="39182" rIns="48978" bIns="0" rtlCol="0">
            <a:noAutofit/>
          </a:bodyPr>
          <a:lstStyle/>
          <a:p>
            <a:pPr algn="r">
              <a:lnSpc>
                <a:spcPts val="771"/>
              </a:lnSpc>
            </a:pPr>
            <a:fld id="{98763F55-DC5C-48A2-A39F-CBDE222B208B}" type="slidenum">
              <a:rPr lang="en-US" altLang="ko-KR" sz="771" kern="0" spc="-45" smtClean="0">
                <a:solidFill>
                  <a:srgbClr val="7C7B7C"/>
                </a:solidFill>
              </a:rPr>
              <a:pPr algn="r">
                <a:lnSpc>
                  <a:spcPts val="771"/>
                </a:lnSpc>
              </a:pPr>
              <a:t>‹#›</a:t>
            </a:fld>
            <a:endParaRPr lang="ko-KR" altLang="en-US" sz="771" kern="0" spc="-45">
              <a:solidFill>
                <a:srgbClr val="7C7B7C"/>
              </a:solidFill>
            </a:endParaRP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01A189F1-9E60-400D-B8DC-1DA2AF0378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3692" y="1117197"/>
            <a:ext cx="5647497" cy="33349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177" b="1" spc="-91" baseline="0">
                <a:solidFill>
                  <a:srgbClr val="35B6E6"/>
                </a:solidFill>
              </a:defRPr>
            </a:lvl1pPr>
            <a:lvl2pPr marL="473026" indent="0">
              <a:buNone/>
              <a:defRPr sz="1361" b="1">
                <a:solidFill>
                  <a:srgbClr val="35B6E6"/>
                </a:solidFill>
              </a:defRPr>
            </a:lvl2pPr>
            <a:lvl3pPr marL="946052" indent="0">
              <a:buNone/>
              <a:defRPr sz="1361" b="1">
                <a:solidFill>
                  <a:srgbClr val="35B6E6"/>
                </a:solidFill>
              </a:defRPr>
            </a:lvl3pPr>
            <a:lvl4pPr marL="1419078" indent="0">
              <a:buNone/>
              <a:defRPr sz="1361" b="1">
                <a:solidFill>
                  <a:srgbClr val="35B6E6"/>
                </a:solidFill>
              </a:defRPr>
            </a:lvl4pPr>
            <a:lvl5pPr marL="1892104" indent="0">
              <a:buNone/>
              <a:defRPr sz="1361" b="1">
                <a:solidFill>
                  <a:srgbClr val="35B6E6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18" name="텍스트 개체 틀 15">
            <a:extLst>
              <a:ext uri="{FF2B5EF4-FFF2-40B4-BE49-F238E27FC236}">
                <a16:creationId xmlns:a16="http://schemas.microsoft.com/office/drawing/2014/main" id="{3358C041-DCAF-403D-AD52-8449E4F784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3692" y="1484038"/>
            <a:ext cx="5647497" cy="2134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61" b="1" spc="-181" baseline="0">
                <a:solidFill>
                  <a:srgbClr val="7C7B7C"/>
                </a:solidFill>
              </a:defRPr>
            </a:lvl1pPr>
            <a:lvl2pPr marL="473026" indent="0">
              <a:buNone/>
              <a:defRPr sz="1361" b="1">
                <a:solidFill>
                  <a:srgbClr val="35B6E6"/>
                </a:solidFill>
              </a:defRPr>
            </a:lvl2pPr>
            <a:lvl3pPr marL="946052" indent="0">
              <a:buNone/>
              <a:defRPr sz="1361" b="1">
                <a:solidFill>
                  <a:srgbClr val="35B6E6"/>
                </a:solidFill>
              </a:defRPr>
            </a:lvl3pPr>
            <a:lvl4pPr marL="1419078" indent="0">
              <a:buNone/>
              <a:defRPr sz="1361" b="1">
                <a:solidFill>
                  <a:srgbClr val="35B6E6"/>
                </a:solidFill>
              </a:defRPr>
            </a:lvl4pPr>
            <a:lvl5pPr marL="1892104" indent="0">
              <a:buNone/>
              <a:defRPr sz="1361" b="1">
                <a:solidFill>
                  <a:srgbClr val="35B6E6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19" name="텍스트 개체 틀 15">
            <a:extLst>
              <a:ext uri="{FF2B5EF4-FFF2-40B4-BE49-F238E27FC236}">
                <a16:creationId xmlns:a16="http://schemas.microsoft.com/office/drawing/2014/main" id="{26B8267F-B1C4-449A-83E9-318F0494E8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3692" y="1734157"/>
            <a:ext cx="5647497" cy="1434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7" b="0" baseline="0">
                <a:solidFill>
                  <a:srgbClr val="7C7B7C"/>
                </a:solidFill>
              </a:defRPr>
            </a:lvl1pPr>
            <a:lvl2pPr marL="473026" indent="0">
              <a:buNone/>
              <a:defRPr sz="1361" b="1">
                <a:solidFill>
                  <a:srgbClr val="35B6E6"/>
                </a:solidFill>
              </a:defRPr>
            </a:lvl2pPr>
            <a:lvl3pPr marL="946052" indent="0">
              <a:buNone/>
              <a:defRPr sz="1361" b="1">
                <a:solidFill>
                  <a:srgbClr val="35B6E6"/>
                </a:solidFill>
              </a:defRPr>
            </a:lvl3pPr>
            <a:lvl4pPr marL="1419078" indent="0">
              <a:buNone/>
              <a:defRPr sz="1361" b="1">
                <a:solidFill>
                  <a:srgbClr val="35B6E6"/>
                </a:solidFill>
              </a:defRPr>
            </a:lvl4pPr>
            <a:lvl5pPr marL="1892104" indent="0">
              <a:buNone/>
              <a:defRPr sz="1361" b="1">
                <a:solidFill>
                  <a:srgbClr val="35B6E6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22" name="텍스트 개체 틀 15">
            <a:extLst>
              <a:ext uri="{FF2B5EF4-FFF2-40B4-BE49-F238E27FC236}">
                <a16:creationId xmlns:a16="http://schemas.microsoft.com/office/drawing/2014/main" id="{682A407B-AD90-4323-885A-12646A9532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6080" y="9337767"/>
            <a:ext cx="1697329" cy="138323"/>
          </a:xfrm>
          <a:prstGeom prst="rect">
            <a:avLst/>
          </a:prstGeom>
        </p:spPr>
        <p:txBody>
          <a:bodyPr lIns="126000" tIns="43200" rIns="0" bIns="0"/>
          <a:lstStyle>
            <a:lvl1pPr marL="0" indent="0">
              <a:buNone/>
              <a:defRPr sz="635" b="0" spc="0" baseline="0">
                <a:solidFill>
                  <a:srgbClr val="7C7B7C"/>
                </a:solidFill>
              </a:defRPr>
            </a:lvl1pPr>
            <a:lvl2pPr marL="473026" indent="0">
              <a:buNone/>
              <a:defRPr sz="1361" b="1">
                <a:solidFill>
                  <a:srgbClr val="35B6E6"/>
                </a:solidFill>
              </a:defRPr>
            </a:lvl2pPr>
            <a:lvl3pPr marL="946052" indent="0">
              <a:buNone/>
              <a:defRPr sz="1361" b="1">
                <a:solidFill>
                  <a:srgbClr val="35B6E6"/>
                </a:solidFill>
              </a:defRPr>
            </a:lvl3pPr>
            <a:lvl4pPr marL="1419078" indent="0">
              <a:buNone/>
              <a:defRPr sz="1361" b="1">
                <a:solidFill>
                  <a:srgbClr val="35B6E6"/>
                </a:solidFill>
              </a:defRPr>
            </a:lvl4pPr>
            <a:lvl5pPr marL="1892104" indent="0">
              <a:buNone/>
              <a:defRPr sz="1361" b="1">
                <a:solidFill>
                  <a:srgbClr val="35B6E6"/>
                </a:solidFill>
              </a:defRPr>
            </a:lvl5pPr>
          </a:lstStyle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94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F1F0D-3513-4F5A-82CB-B9BA2A237C79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6BE3D-F4F5-47EF-99A7-E3AB4B99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2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D7662E1-1E46-4F07-8AC0-FA1CD8D15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VGS-USI</a:t>
            </a:r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2F80DCA1-2939-4F55-BF98-0BE571ED08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/>
              <a:t>공간표시등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2369B1BA-94EB-44E0-A115-A01E83F4E9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/>
              <a:t>Ultrasonic Indicator </a:t>
            </a: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FDEADF73-B432-49EF-A419-FBC8F0292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/>
              <a:t>Parking Guidance Equipment</a:t>
            </a:r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F49E4A-1088-4E54-A1CB-E92EFCAD422C}"/>
              </a:ext>
            </a:extLst>
          </p:cNvPr>
          <p:cNvSpPr txBox="1"/>
          <p:nvPr/>
        </p:nvSpPr>
        <p:spPr>
          <a:xfrm>
            <a:off x="552902" y="4822379"/>
            <a:ext cx="590226" cy="242938"/>
          </a:xfrm>
          <a:prstGeom prst="rect">
            <a:avLst/>
          </a:prstGeom>
          <a:noFill/>
        </p:spPr>
        <p:txBody>
          <a:bodyPr wrap="square" tIns="78364" bIns="0" rtlCol="0">
            <a:noAutofit/>
          </a:bodyPr>
          <a:lstStyle/>
          <a:p>
            <a:pPr algn="ctr">
              <a:lnSpc>
                <a:spcPts val="1542"/>
              </a:lnSpc>
            </a:pPr>
            <a:r>
              <a:rPr lang="ko-KR" altLang="en-US" sz="771" b="1">
                <a:solidFill>
                  <a:srgbClr val="009FE8"/>
                </a:solidFill>
              </a:rPr>
              <a:t>주요기능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FC4E06-1818-4AB9-9F5B-AB31710C7696}"/>
              </a:ext>
            </a:extLst>
          </p:cNvPr>
          <p:cNvSpPr txBox="1"/>
          <p:nvPr/>
        </p:nvSpPr>
        <p:spPr>
          <a:xfrm>
            <a:off x="1209036" y="4822379"/>
            <a:ext cx="5103949" cy="825616"/>
          </a:xfrm>
          <a:prstGeom prst="rect">
            <a:avLst/>
          </a:prstGeom>
          <a:noFill/>
        </p:spPr>
        <p:txBody>
          <a:bodyPr wrap="square" tIns="78364" bIns="0" rtlCol="0">
            <a:spAutoFit/>
          </a:bodyPr>
          <a:lstStyle/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>
                <a:solidFill>
                  <a:srgbClr val="7C7B7C"/>
                </a:solidFill>
              </a:rPr>
              <a:t>주차장내의 차량 주행로에서 식별이 용이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>
                <a:solidFill>
                  <a:srgbClr val="7C7B7C"/>
                </a:solidFill>
              </a:rPr>
              <a:t>지정 블록내의 주차가능 정보전달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>
                <a:solidFill>
                  <a:srgbClr val="7C7B7C"/>
                </a:solidFill>
              </a:rPr>
              <a:t>주차면을 블록 지정하며 주차공간이 있으면 녹색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>
                <a:solidFill>
                  <a:srgbClr val="7C7B7C"/>
                </a:solidFill>
              </a:rPr>
              <a:t>해당 주차블럭이 주차점유 시 적색</a:t>
            </a:r>
            <a:endParaRPr lang="en-US" altLang="ko-KR" sz="771" kern="0" spc="-91">
              <a:solidFill>
                <a:srgbClr val="7C7B7C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2ABB50E-581D-4D2B-80CF-901DFEC1A431}"/>
              </a:ext>
            </a:extLst>
          </p:cNvPr>
          <p:cNvGrpSpPr/>
          <p:nvPr/>
        </p:nvGrpSpPr>
        <p:grpSpPr>
          <a:xfrm>
            <a:off x="555782" y="4822379"/>
            <a:ext cx="5746110" cy="0"/>
            <a:chOff x="612775" y="5202684"/>
            <a:chExt cx="6335352" cy="0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4A1FCAB6-61CC-49D8-8704-DDFBB6C221F4}"/>
                </a:ext>
              </a:extLst>
            </p:cNvPr>
            <p:cNvCxnSpPr/>
            <p:nvPr/>
          </p:nvCxnSpPr>
          <p:spPr>
            <a:xfrm>
              <a:off x="612775" y="5202684"/>
              <a:ext cx="647576" cy="0"/>
            </a:xfrm>
            <a:prstGeom prst="line">
              <a:avLst/>
            </a:prstGeom>
            <a:ln w="6350">
              <a:solidFill>
                <a:srgbClr val="009F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7568990E-31E3-44DB-A5C1-8CBFDC783492}"/>
                </a:ext>
              </a:extLst>
            </p:cNvPr>
            <p:cNvCxnSpPr>
              <a:cxnSpLocks/>
            </p:cNvCxnSpPr>
            <p:nvPr/>
          </p:nvCxnSpPr>
          <p:spPr>
            <a:xfrm>
              <a:off x="1343025" y="5202684"/>
              <a:ext cx="5605102" cy="0"/>
            </a:xfrm>
            <a:prstGeom prst="line">
              <a:avLst/>
            </a:prstGeom>
            <a:ln w="6350">
              <a:solidFill>
                <a:srgbClr val="009F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E299CF7-BDCE-4C91-B4E0-D73E94269B67}"/>
              </a:ext>
            </a:extLst>
          </p:cNvPr>
          <p:cNvSpPr txBox="1"/>
          <p:nvPr/>
        </p:nvSpPr>
        <p:spPr>
          <a:xfrm>
            <a:off x="1209036" y="5962099"/>
            <a:ext cx="5103949" cy="1595057"/>
          </a:xfrm>
          <a:prstGeom prst="rect">
            <a:avLst/>
          </a:prstGeom>
          <a:noFill/>
        </p:spPr>
        <p:txBody>
          <a:bodyPr wrap="square" tIns="78364" bIns="0" rtlCol="0">
            <a:spAutoFit/>
          </a:bodyPr>
          <a:lstStyle/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표시종류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LED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입력전압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DC24V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사용온도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-10℃ ~ +50℃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사용습도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10% ~ 85% RH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통신방식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</a:t>
            </a:r>
            <a:r>
              <a:rPr lang="ko-KR" altLang="en-US" sz="771" kern="0" spc="-91" dirty="0" err="1">
                <a:solidFill>
                  <a:srgbClr val="7C7B7C"/>
                </a:solidFill>
              </a:rPr>
              <a:t>무극성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2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선식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DC POWER LINE(FM0)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표시각도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상하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120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도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, 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좌우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360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도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en-US" altLang="ko-KR" sz="771" kern="0" spc="-91" dirty="0">
                <a:solidFill>
                  <a:srgbClr val="7C7B7C"/>
                </a:solidFill>
              </a:rPr>
              <a:t>ID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설정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1 ~ 63</a:t>
            </a:r>
          </a:p>
          <a:p>
            <a:pPr indent="65304">
              <a:lnSpc>
                <a:spcPts val="1451"/>
              </a:lnSpc>
              <a:buFont typeface="Arial" panose="020B0604020202020204" pitchFamily="34" charset="0"/>
              <a:buChar char="•"/>
            </a:pPr>
            <a:r>
              <a:rPr lang="ko-KR" altLang="en-US" sz="771" kern="0" spc="-91" dirty="0">
                <a:solidFill>
                  <a:srgbClr val="7C7B7C"/>
                </a:solidFill>
              </a:rPr>
              <a:t>사용환경 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: </a:t>
            </a:r>
            <a:r>
              <a:rPr lang="ko-KR" altLang="en-US" sz="771" kern="0" spc="-91" dirty="0">
                <a:solidFill>
                  <a:srgbClr val="7C7B7C"/>
                </a:solidFill>
              </a:rPr>
              <a:t>옥내</a:t>
            </a:r>
            <a:r>
              <a:rPr lang="en-US" altLang="ko-KR" sz="771" kern="0" spc="-91" dirty="0">
                <a:solidFill>
                  <a:srgbClr val="7C7B7C"/>
                </a:solidFill>
              </a:rPr>
              <a:t>(Indoor)</a:t>
            </a:r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B853D68D-49DE-416B-A619-C30DC2E3C643}"/>
              </a:ext>
            </a:extLst>
          </p:cNvPr>
          <p:cNvCxnSpPr>
            <a:cxnSpLocks/>
          </p:cNvCxnSpPr>
          <p:nvPr/>
        </p:nvCxnSpPr>
        <p:spPr>
          <a:xfrm flipV="1">
            <a:off x="1220992" y="5962099"/>
            <a:ext cx="2082046" cy="0"/>
          </a:xfrm>
          <a:prstGeom prst="line">
            <a:avLst/>
          </a:prstGeom>
          <a:ln w="6350">
            <a:solidFill>
              <a:srgbClr val="009F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99B2DFB0-19F2-496A-87A1-B6E21227B92A}"/>
              </a:ext>
            </a:extLst>
          </p:cNvPr>
          <p:cNvCxnSpPr>
            <a:cxnSpLocks/>
          </p:cNvCxnSpPr>
          <p:nvPr/>
        </p:nvCxnSpPr>
        <p:spPr>
          <a:xfrm>
            <a:off x="1218112" y="5962099"/>
            <a:ext cx="5083779" cy="0"/>
          </a:xfrm>
          <a:prstGeom prst="line">
            <a:avLst/>
          </a:prstGeom>
          <a:ln w="6350">
            <a:solidFill>
              <a:srgbClr val="009F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1EDC6438-A629-4A90-BFDE-2F14F80067A7}"/>
              </a:ext>
            </a:extLst>
          </p:cNvPr>
          <p:cNvCxnSpPr/>
          <p:nvPr/>
        </p:nvCxnSpPr>
        <p:spPr>
          <a:xfrm>
            <a:off x="555782" y="5962099"/>
            <a:ext cx="587346" cy="0"/>
          </a:xfrm>
          <a:prstGeom prst="line">
            <a:avLst/>
          </a:prstGeom>
          <a:ln w="6350">
            <a:solidFill>
              <a:srgbClr val="009F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FBFB417-FE49-4488-AB7F-95797A136B06}"/>
              </a:ext>
            </a:extLst>
          </p:cNvPr>
          <p:cNvSpPr txBox="1"/>
          <p:nvPr/>
        </p:nvSpPr>
        <p:spPr>
          <a:xfrm>
            <a:off x="552902" y="5962098"/>
            <a:ext cx="590226" cy="242938"/>
          </a:xfrm>
          <a:prstGeom prst="rect">
            <a:avLst/>
          </a:prstGeom>
          <a:noFill/>
        </p:spPr>
        <p:txBody>
          <a:bodyPr wrap="square" tIns="78364" bIns="0" rtlCol="0">
            <a:noAutofit/>
          </a:bodyPr>
          <a:lstStyle/>
          <a:p>
            <a:pPr algn="ctr">
              <a:lnSpc>
                <a:spcPts val="1542"/>
              </a:lnSpc>
            </a:pPr>
            <a:r>
              <a:rPr lang="ko-KR" altLang="en-US" sz="771" b="1">
                <a:solidFill>
                  <a:srgbClr val="009FE8"/>
                </a:solidFill>
              </a:rPr>
              <a:t>사  양</a:t>
            </a:r>
          </a:p>
        </p:txBody>
      </p:sp>
      <p:graphicFrame>
        <p:nvGraphicFramePr>
          <p:cNvPr id="22" name="개체 21">
            <a:extLst>
              <a:ext uri="{FF2B5EF4-FFF2-40B4-BE49-F238E27FC236}">
                <a16:creationId xmlns:a16="http://schemas.microsoft.com/office/drawing/2014/main" id="{F9204F3B-F8D0-451D-B188-B76E56D64C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2615" y="2518696"/>
          <a:ext cx="1781213" cy="1406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257080" imgH="4152240" progId="Photoshop.Image.12">
                  <p:embed/>
                </p:oleObj>
              </mc:Choice>
              <mc:Fallback>
                <p:oleObj name="Image" r:id="rId3" imgW="5257080" imgH="4152240" progId="Photoshop.Image.12">
                  <p:embed/>
                  <p:pic>
                    <p:nvPicPr>
                      <p:cNvPr id="22" name="개체 21">
                        <a:extLst>
                          <a:ext uri="{FF2B5EF4-FFF2-40B4-BE49-F238E27FC236}">
                            <a16:creationId xmlns:a16="http://schemas.microsoft.com/office/drawing/2014/main" id="{F9204F3B-F8D0-451D-B188-B76E56D64C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2615" y="2518696"/>
                        <a:ext cx="1781213" cy="1406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개체 45">
            <a:extLst>
              <a:ext uri="{FF2B5EF4-FFF2-40B4-BE49-F238E27FC236}">
                <a16:creationId xmlns:a16="http://schemas.microsoft.com/office/drawing/2014/main" id="{40886B7E-BE39-4FC8-B0D3-4F53656A87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9060" y="2482219"/>
          <a:ext cx="1864809" cy="1472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5257080" imgH="4152240" progId="Photoshop.Image.12">
                  <p:embed/>
                </p:oleObj>
              </mc:Choice>
              <mc:Fallback>
                <p:oleObj name="Image" r:id="rId5" imgW="5257080" imgH="4152240" progId="Photoshop.Image.12">
                  <p:embed/>
                  <p:pic>
                    <p:nvPicPr>
                      <p:cNvPr id="46" name="개체 45">
                        <a:extLst>
                          <a:ext uri="{FF2B5EF4-FFF2-40B4-BE49-F238E27FC236}">
                            <a16:creationId xmlns:a16="http://schemas.microsoft.com/office/drawing/2014/main" id="{40886B7E-BE39-4FC8-B0D3-4F53656A87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9060" y="2482219"/>
                        <a:ext cx="1864809" cy="1472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그림 18">
            <a:extLst>
              <a:ext uri="{FF2B5EF4-FFF2-40B4-BE49-F238E27FC236}">
                <a16:creationId xmlns:a16="http://schemas.microsoft.com/office/drawing/2014/main" id="{A92BA350-176B-4AAF-9F53-D8D020F73E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9" y="9283890"/>
            <a:ext cx="97021" cy="9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05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</TotalTime>
  <Words>86</Words>
  <Application>Microsoft Office PowerPoint</Application>
  <PresentationFormat>A4 용지(210x297mm)</PresentationFormat>
  <Paragraphs>19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Image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EUNJEONG</dc:creator>
  <cp:lastModifiedBy>SHIN EUNJEONG</cp:lastModifiedBy>
  <cp:revision>3</cp:revision>
  <dcterms:created xsi:type="dcterms:W3CDTF">2023-04-20T08:22:14Z</dcterms:created>
  <dcterms:modified xsi:type="dcterms:W3CDTF">2023-04-24T05:17:29Z</dcterms:modified>
</cp:coreProperties>
</file>